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304" r:id="rId5"/>
    <p:sldId id="303" r:id="rId6"/>
    <p:sldId id="305" r:id="rId7"/>
    <p:sldId id="306" r:id="rId8"/>
    <p:sldId id="307" r:id="rId9"/>
    <p:sldId id="308" r:id="rId10"/>
    <p:sldId id="309" r:id="rId11"/>
    <p:sldId id="310" r:id="rId12"/>
    <p:sldId id="28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91A71315-D290-4571-DB01-FAF6BA690B31}" name="Elizabeth Feldbruegge (Aston Carter)" initials="EF(C" userId="S::v-elizabethf@microsoft.com::8d9d97b7-22ed-43c2-af3e-b07e46fd6454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19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6" autoAdjust="0"/>
    <p:restoredTop sz="96327"/>
  </p:normalViewPr>
  <p:slideViewPr>
    <p:cSldViewPr snapToGrid="0">
      <p:cViewPr varScale="1">
        <p:scale>
          <a:sx n="73" d="100"/>
          <a:sy n="73" d="100"/>
        </p:scale>
        <p:origin x="51" y="3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62CAB1C-0AA1-4053-A726-215D175850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9F6F74-5F3D-4C2B-8AC5-73761B2FB26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306CAD-01BF-4A36-89A1-76183660094C}" type="datetimeFigureOut">
              <a:rPr lang="en-US" smtClean="0"/>
              <a:t>4/14/2023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3774BE-A649-46E3-849C-B7115F8772E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E0E8BA-5F10-4BE9-B74D-7AA6E4180CF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FECE9-3899-402D-9557-B34889DA2F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594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B3ADA9-1F11-4760-8ADD-071EFA0A529A}" type="datetimeFigureOut">
              <a:rPr lang="en-US" smtClean="0"/>
              <a:t>4/14/2023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784F3-2271-4F8D-A0BC-8F40E6849FE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24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99578" y="1895475"/>
            <a:ext cx="5679621" cy="2413965"/>
          </a:xfrm>
        </p:spPr>
        <p:txBody>
          <a:bodyPr lIns="0" anchor="b"/>
          <a:lstStyle>
            <a:lvl1pPr algn="l">
              <a:defRPr sz="6000"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3" name="Picture Placeholder 52">
            <a:extLst>
              <a:ext uri="{FF2B5EF4-FFF2-40B4-BE49-F238E27FC236}">
                <a16:creationId xmlns:a16="http://schemas.microsoft.com/office/drawing/2014/main" id="{7B163DE2-7989-4B1E-8299-5E64777AFA25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15570" y="0"/>
            <a:ext cx="1719072" cy="1719072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4" name="Picture Placeholder 53">
            <a:extLst>
              <a:ext uri="{FF2B5EF4-FFF2-40B4-BE49-F238E27FC236}">
                <a16:creationId xmlns:a16="http://schemas.microsoft.com/office/drawing/2014/main" id="{71082593-1DC5-43B5-947C-7963DD90EBD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-12823" y="1713063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5" name="Picture Placeholder 54">
            <a:extLst>
              <a:ext uri="{FF2B5EF4-FFF2-40B4-BE49-F238E27FC236}">
                <a16:creationId xmlns:a16="http://schemas.microsoft.com/office/drawing/2014/main" id="{683976C8-BDBA-48C4-AC83-73D1D8F0F14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415570" y="5138928"/>
            <a:ext cx="1719072" cy="1719072"/>
          </a:xfrm>
          <a:custGeom>
            <a:avLst/>
            <a:gdLst>
              <a:gd name="connsiteX0" fmla="*/ 0 w 1719072"/>
              <a:gd name="connsiteY0" fmla="*/ 0 h 1719072"/>
              <a:gd name="connsiteX1" fmla="*/ 1719072 w 1719072"/>
              <a:gd name="connsiteY1" fmla="*/ 0 h 1719072"/>
              <a:gd name="connsiteX2" fmla="*/ 1719072 w 1719072"/>
              <a:gd name="connsiteY2" fmla="*/ 1719072 h 1719072"/>
              <a:gd name="connsiteX3" fmla="*/ 0 w 1719072"/>
              <a:gd name="connsiteY3" fmla="*/ 1719072 h 1719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19072">
                <a:moveTo>
                  <a:pt x="0" y="0"/>
                </a:moveTo>
                <a:lnTo>
                  <a:pt x="1719072" y="0"/>
                </a:lnTo>
                <a:lnTo>
                  <a:pt x="1719072" y="1719072"/>
                </a:lnTo>
                <a:lnTo>
                  <a:pt x="0" y="1719072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D32955-BB06-40DE-A14A-2170FD41AD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99578" y="5597131"/>
            <a:ext cx="5050971" cy="472073"/>
          </a:xfrm>
        </p:spPr>
        <p:txBody>
          <a:bodyPr l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EC85266-52B0-409F-8CE4-E444E424D5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699578" y="5954904"/>
            <a:ext cx="2200154" cy="569912"/>
          </a:xfrm>
        </p:spPr>
        <p:txBody>
          <a:bodyPr lIns="0">
            <a:normAutofit/>
          </a:bodyPr>
          <a:lstStyle>
            <a:lvl1pPr marL="0" indent="0" algn="l">
              <a:lnSpc>
                <a:spcPct val="100000"/>
              </a:lnSpc>
              <a:buNone/>
              <a:defRPr sz="1600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dirty="0"/>
              <a:t>Date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602CDF5-333B-4D96-98D8-CDFB79A8430E}"/>
              </a:ext>
            </a:extLst>
          </p:cNvPr>
          <p:cNvSpPr/>
          <p:nvPr userDrawn="1"/>
        </p:nvSpPr>
        <p:spPr>
          <a:xfrm>
            <a:off x="3415570" y="3425952"/>
            <a:ext cx="1719072" cy="171907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28C741F-060F-4718-A57B-A1162A01F72C}"/>
              </a:ext>
            </a:extLst>
          </p:cNvPr>
          <p:cNvSpPr/>
          <p:nvPr userDrawn="1"/>
        </p:nvSpPr>
        <p:spPr>
          <a:xfrm>
            <a:off x="1698549" y="3425047"/>
            <a:ext cx="1719072" cy="1719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667E4DE3-DDB5-444E-86D9-7B201F0BFC0F}"/>
              </a:ext>
            </a:extLst>
          </p:cNvPr>
          <p:cNvSpPr/>
          <p:nvPr userDrawn="1"/>
        </p:nvSpPr>
        <p:spPr>
          <a:xfrm>
            <a:off x="-12823" y="3425047"/>
            <a:ext cx="1719072" cy="171907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455E561-1242-4C3A-8D37-3138CA80547F}"/>
              </a:ext>
            </a:extLst>
          </p:cNvPr>
          <p:cNvSpPr/>
          <p:nvPr userDrawn="1"/>
        </p:nvSpPr>
        <p:spPr>
          <a:xfrm>
            <a:off x="3415570" y="1712976"/>
            <a:ext cx="1719072" cy="171907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1AFF298D-0F6B-4888-9B03-1FDDFE28B82B}"/>
              </a:ext>
            </a:extLst>
          </p:cNvPr>
          <p:cNvSpPr/>
          <p:nvPr userDrawn="1"/>
        </p:nvSpPr>
        <p:spPr>
          <a:xfrm>
            <a:off x="1698549" y="1079"/>
            <a:ext cx="1719072" cy="171907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32C19AED-A027-4017-B01A-E1E6583F81C6}"/>
              </a:ext>
            </a:extLst>
          </p:cNvPr>
          <p:cNvSpPr/>
          <p:nvPr userDrawn="1"/>
        </p:nvSpPr>
        <p:spPr>
          <a:xfrm>
            <a:off x="1698549" y="1713063"/>
            <a:ext cx="1719072" cy="17190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97D0707-6223-4E41-9E36-C3BF6C78CA4D}"/>
              </a:ext>
            </a:extLst>
          </p:cNvPr>
          <p:cNvSpPr/>
          <p:nvPr userDrawn="1"/>
        </p:nvSpPr>
        <p:spPr>
          <a:xfrm>
            <a:off x="1698549" y="5138928"/>
            <a:ext cx="1719072" cy="17190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BE2D702-5FB5-4F75-B96D-4F210F10EA62}"/>
              </a:ext>
            </a:extLst>
          </p:cNvPr>
          <p:cNvSpPr/>
          <p:nvPr userDrawn="1"/>
        </p:nvSpPr>
        <p:spPr>
          <a:xfrm>
            <a:off x="-12823" y="1079"/>
            <a:ext cx="1719072" cy="17190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2447C29C-1D94-4217-A4D7-E0E0A8CACEBC}"/>
              </a:ext>
            </a:extLst>
          </p:cNvPr>
          <p:cNvSpPr/>
          <p:nvPr userDrawn="1"/>
        </p:nvSpPr>
        <p:spPr>
          <a:xfrm>
            <a:off x="-12823" y="5138928"/>
            <a:ext cx="1719072" cy="171907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95796F3-1FF2-4CB3-9A21-2FA42B0F739C}"/>
              </a:ext>
            </a:extLst>
          </p:cNvPr>
          <p:cNvSpPr/>
          <p:nvPr userDrawn="1"/>
        </p:nvSpPr>
        <p:spPr>
          <a:xfrm>
            <a:off x="5699578" y="5142220"/>
            <a:ext cx="628650" cy="1822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Larg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092C17F7-5E9D-84D1-5F7D-D178CD4E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1376" y="0"/>
            <a:ext cx="11850624" cy="6858000"/>
          </a:xfrm>
          <a:custGeom>
            <a:avLst/>
            <a:gdLst>
              <a:gd name="connsiteX0" fmla="*/ 788924 w 11850624"/>
              <a:gd name="connsiteY0" fmla="*/ 1941820 h 6858000"/>
              <a:gd name="connsiteX1" fmla="*/ 788924 w 11850624"/>
              <a:gd name="connsiteY1" fmla="*/ 2124075 h 6858000"/>
              <a:gd name="connsiteX2" fmla="*/ 1417574 w 11850624"/>
              <a:gd name="connsiteY2" fmla="*/ 2124075 h 6858000"/>
              <a:gd name="connsiteX3" fmla="*/ 1417574 w 11850624"/>
              <a:gd name="connsiteY3" fmla="*/ 1941820 h 6858000"/>
              <a:gd name="connsiteX4" fmla="*/ 0 w 11850624"/>
              <a:gd name="connsiteY4" fmla="*/ 0 h 6858000"/>
              <a:gd name="connsiteX5" fmla="*/ 11850624 w 11850624"/>
              <a:gd name="connsiteY5" fmla="*/ 0 h 6858000"/>
              <a:gd name="connsiteX6" fmla="*/ 11850624 w 11850624"/>
              <a:gd name="connsiteY6" fmla="*/ 6858000 h 6858000"/>
              <a:gd name="connsiteX7" fmla="*/ 0 w 1185062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1850624" h="6858000">
                <a:moveTo>
                  <a:pt x="788924" y="1941820"/>
                </a:moveTo>
                <a:lnTo>
                  <a:pt x="788924" y="2124075"/>
                </a:lnTo>
                <a:lnTo>
                  <a:pt x="1417574" y="2124075"/>
                </a:lnTo>
                <a:lnTo>
                  <a:pt x="1417574" y="1941820"/>
                </a:lnTo>
                <a:close/>
                <a:moveTo>
                  <a:pt x="0" y="0"/>
                </a:moveTo>
                <a:lnTo>
                  <a:pt x="11850624" y="0"/>
                </a:lnTo>
                <a:lnTo>
                  <a:pt x="11850624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0299" y="2400300"/>
            <a:ext cx="4813301" cy="867084"/>
          </a:xfrm>
        </p:spPr>
        <p:txBody>
          <a:bodyPr lIns="0" anchor="t">
            <a:normAutofit/>
          </a:bodyPr>
          <a:lstStyle>
            <a:lvl1pPr marL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800" b="1" kern="1200" dirty="0">
                <a:solidFill>
                  <a:schemeClr val="accent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0299" y="3267384"/>
            <a:ext cx="4203701" cy="2930216"/>
          </a:xfrm>
        </p:spPr>
        <p:txBody>
          <a:bodyPr lIns="0" tIns="0" bIns="0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accent6"/>
                </a:solidFill>
              </a:defRPr>
            </a:lvl1pPr>
            <a:lvl2pPr marL="457200" indent="0">
              <a:buNone/>
              <a:defRPr sz="14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9801717-EC04-4D9F-BE50-E726ECAC1136}"/>
              </a:ext>
            </a:extLst>
          </p:cNvPr>
          <p:cNvSpPr/>
          <p:nvPr userDrawn="1"/>
        </p:nvSpPr>
        <p:spPr>
          <a:xfrm>
            <a:off x="0" y="13716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1841E8-8EE7-488E-B7DD-D1F23F79128D}"/>
              </a:ext>
            </a:extLst>
          </p:cNvPr>
          <p:cNvSpPr/>
          <p:nvPr userDrawn="1"/>
        </p:nvSpPr>
        <p:spPr>
          <a:xfrm>
            <a:off x="0" y="24003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AEF00F-18B6-43AC-BF54-3B4939890FE1}"/>
              </a:ext>
            </a:extLst>
          </p:cNvPr>
          <p:cNvSpPr/>
          <p:nvPr userDrawn="1"/>
        </p:nvSpPr>
        <p:spPr>
          <a:xfrm>
            <a:off x="0" y="2743200"/>
            <a:ext cx="342900" cy="342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BC54B6B-8A0E-422F-B2FF-A68441C16904}"/>
              </a:ext>
            </a:extLst>
          </p:cNvPr>
          <p:cNvSpPr/>
          <p:nvPr userDrawn="1"/>
        </p:nvSpPr>
        <p:spPr>
          <a:xfrm>
            <a:off x="0" y="308610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602B99D-D623-4FE2-BDFD-A23B43BEBBDD}"/>
              </a:ext>
            </a:extLst>
          </p:cNvPr>
          <p:cNvSpPr/>
          <p:nvPr userDrawn="1"/>
        </p:nvSpPr>
        <p:spPr>
          <a:xfrm>
            <a:off x="0" y="3429000"/>
            <a:ext cx="342900" cy="3429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892CE3-43B8-4AF7-8E2E-1E5C2045F89A}"/>
              </a:ext>
            </a:extLst>
          </p:cNvPr>
          <p:cNvSpPr/>
          <p:nvPr userDrawn="1"/>
        </p:nvSpPr>
        <p:spPr>
          <a:xfrm>
            <a:off x="0" y="377190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C5002F-39B4-49E5-B179-A5F9A322772D}"/>
              </a:ext>
            </a:extLst>
          </p:cNvPr>
          <p:cNvSpPr/>
          <p:nvPr userDrawn="1"/>
        </p:nvSpPr>
        <p:spPr>
          <a:xfrm>
            <a:off x="0" y="41148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847AC63-E8C8-47EF-BDEA-DF587155527B}"/>
              </a:ext>
            </a:extLst>
          </p:cNvPr>
          <p:cNvSpPr/>
          <p:nvPr userDrawn="1"/>
        </p:nvSpPr>
        <p:spPr>
          <a:xfrm>
            <a:off x="0" y="44577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EAD15DF-3882-4D15-8A5D-B08B7A32A9B0}"/>
              </a:ext>
            </a:extLst>
          </p:cNvPr>
          <p:cNvSpPr/>
          <p:nvPr userDrawn="1"/>
        </p:nvSpPr>
        <p:spPr>
          <a:xfrm>
            <a:off x="0" y="48006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3A3B466-F022-4299-8575-4347D62E5ADB}"/>
              </a:ext>
            </a:extLst>
          </p:cNvPr>
          <p:cNvSpPr/>
          <p:nvPr userDrawn="1"/>
        </p:nvSpPr>
        <p:spPr>
          <a:xfrm>
            <a:off x="0" y="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03BE58-6B70-49F5-8283-BF3B0B35E1D7}"/>
              </a:ext>
            </a:extLst>
          </p:cNvPr>
          <p:cNvSpPr/>
          <p:nvPr userDrawn="1"/>
        </p:nvSpPr>
        <p:spPr>
          <a:xfrm>
            <a:off x="0" y="6515100"/>
            <a:ext cx="342900" cy="342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65F4154-50AA-4593-A86B-2A7A582D30AA}"/>
              </a:ext>
            </a:extLst>
          </p:cNvPr>
          <p:cNvSpPr/>
          <p:nvPr userDrawn="1"/>
        </p:nvSpPr>
        <p:spPr>
          <a:xfrm>
            <a:off x="0" y="3429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635667C-FE54-4C6C-81D2-C117F6848A7C}"/>
              </a:ext>
            </a:extLst>
          </p:cNvPr>
          <p:cNvSpPr/>
          <p:nvPr userDrawn="1"/>
        </p:nvSpPr>
        <p:spPr>
          <a:xfrm>
            <a:off x="0" y="514350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B327EE7-DDE6-4725-9791-0909802594D4}"/>
              </a:ext>
            </a:extLst>
          </p:cNvPr>
          <p:cNvSpPr/>
          <p:nvPr userDrawn="1"/>
        </p:nvSpPr>
        <p:spPr>
          <a:xfrm>
            <a:off x="0" y="54864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880683C-A1F9-41B4-92B6-6690A542A9CA}"/>
              </a:ext>
            </a:extLst>
          </p:cNvPr>
          <p:cNvSpPr/>
          <p:nvPr userDrawn="1"/>
        </p:nvSpPr>
        <p:spPr>
          <a:xfrm>
            <a:off x="0" y="582930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BF012F1-D588-4F57-88B5-6F5532BADA92}"/>
              </a:ext>
            </a:extLst>
          </p:cNvPr>
          <p:cNvSpPr/>
          <p:nvPr userDrawn="1"/>
        </p:nvSpPr>
        <p:spPr>
          <a:xfrm>
            <a:off x="0" y="61722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8FFED0C-C9D9-439B-8A01-3C4181694F90}"/>
              </a:ext>
            </a:extLst>
          </p:cNvPr>
          <p:cNvSpPr/>
          <p:nvPr userDrawn="1"/>
        </p:nvSpPr>
        <p:spPr>
          <a:xfrm>
            <a:off x="0" y="6858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03FFB96-6B81-475C-995F-610FEC231FEE}"/>
              </a:ext>
            </a:extLst>
          </p:cNvPr>
          <p:cNvSpPr/>
          <p:nvPr userDrawn="1"/>
        </p:nvSpPr>
        <p:spPr>
          <a:xfrm>
            <a:off x="0" y="102870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E12DC0D-3BAD-4A09-83DE-A880AF5D71CB}"/>
              </a:ext>
            </a:extLst>
          </p:cNvPr>
          <p:cNvSpPr/>
          <p:nvPr userDrawn="1"/>
        </p:nvSpPr>
        <p:spPr>
          <a:xfrm>
            <a:off x="0" y="1714500"/>
            <a:ext cx="342900" cy="3429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69B2B0-3E3B-4E71-8023-5CEF05BF4DF3}"/>
              </a:ext>
            </a:extLst>
          </p:cNvPr>
          <p:cNvSpPr/>
          <p:nvPr userDrawn="1"/>
        </p:nvSpPr>
        <p:spPr>
          <a:xfrm>
            <a:off x="0" y="2057400"/>
            <a:ext cx="342900" cy="342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F731CE-D2B3-47C9-754E-5C4C7BD00B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130300" y="1941820"/>
            <a:ext cx="628650" cy="1822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967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60B973DC-FC8B-48F4-9A50-A679872638A6}"/>
              </a:ext>
            </a:extLst>
          </p:cNvPr>
          <p:cNvSpPr/>
          <p:nvPr userDrawn="1"/>
        </p:nvSpPr>
        <p:spPr>
          <a:xfrm>
            <a:off x="0" y="0"/>
            <a:ext cx="1905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Title 1">
            <a:extLst>
              <a:ext uri="{FF2B5EF4-FFF2-40B4-BE49-F238E27FC236}">
                <a16:creationId xmlns:a16="http://schemas.microsoft.com/office/drawing/2014/main" id="{3F2D93AE-80E9-4043-9384-F0F06D657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476501" y="2766221"/>
            <a:ext cx="6858002" cy="1325563"/>
          </a:xfrm>
        </p:spPr>
        <p:txBody>
          <a:bodyPr>
            <a:noAutofit/>
          </a:bodyPr>
          <a:lstStyle>
            <a:lvl1pPr algn="ctr">
              <a:defRPr lang="en-US" sz="3800" b="1" kern="1200" dirty="0">
                <a:solidFill>
                  <a:schemeClr val="accent6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6651245-F8FA-4280-86E8-A02EA6F9D183}"/>
              </a:ext>
            </a:extLst>
          </p:cNvPr>
          <p:cNvSpPr/>
          <p:nvPr userDrawn="1"/>
        </p:nvSpPr>
        <p:spPr>
          <a:xfrm>
            <a:off x="1905000" y="3429000"/>
            <a:ext cx="3429000" cy="3429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2243009-72E0-4065-A4ED-BF9024B3D4FB}"/>
              </a:ext>
            </a:extLst>
          </p:cNvPr>
          <p:cNvSpPr/>
          <p:nvPr userDrawn="1"/>
        </p:nvSpPr>
        <p:spPr>
          <a:xfrm>
            <a:off x="5334000" y="0"/>
            <a:ext cx="3429000" cy="3429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445E1145-BC25-4AC5-8B8D-8AECD11F1713}"/>
              </a:ext>
            </a:extLst>
          </p:cNvPr>
          <p:cNvSpPr/>
          <p:nvPr userDrawn="1"/>
        </p:nvSpPr>
        <p:spPr>
          <a:xfrm>
            <a:off x="8763000" y="3429000"/>
            <a:ext cx="3429000" cy="3429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Picture Placeholder 43">
            <a:extLst>
              <a:ext uri="{FF2B5EF4-FFF2-40B4-BE49-F238E27FC236}">
                <a16:creationId xmlns:a16="http://schemas.microsoft.com/office/drawing/2014/main" id="{79F851B1-E044-41C4-88D1-6BA4FBC8396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05000" y="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6" name="Content Placeholder 2">
            <a:extLst>
              <a:ext uri="{FF2B5EF4-FFF2-40B4-BE49-F238E27FC236}">
                <a16:creationId xmlns:a16="http://schemas.microsoft.com/office/drawing/2014/main" id="{D5B991DB-A408-4F6D-A8D0-5167D1E30767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5623718" y="758952"/>
            <a:ext cx="2853532" cy="192024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Picture Placeholder 49">
            <a:extLst>
              <a:ext uri="{FF2B5EF4-FFF2-40B4-BE49-F238E27FC236}">
                <a16:creationId xmlns:a16="http://schemas.microsoft.com/office/drawing/2014/main" id="{424B8959-FF9C-453C-8179-A0BF8D392B35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763000" y="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4718" y="4187952"/>
            <a:ext cx="2800350" cy="192024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Picture Placeholder 46">
            <a:extLst>
              <a:ext uri="{FF2B5EF4-FFF2-40B4-BE49-F238E27FC236}">
                <a16:creationId xmlns:a16="http://schemas.microsoft.com/office/drawing/2014/main" id="{EEE85C52-E5BA-4142-AE8D-7B357E4A47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5334000" y="3429000"/>
            <a:ext cx="3429000" cy="3429000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5" name="Content Placeholder 2">
            <a:extLst>
              <a:ext uri="{FF2B5EF4-FFF2-40B4-BE49-F238E27FC236}">
                <a16:creationId xmlns:a16="http://schemas.microsoft.com/office/drawing/2014/main" id="{9D493CB6-06D1-4AD2-924D-64007FFFAC0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01931" y="4187952"/>
            <a:ext cx="2800351" cy="192024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20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7225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2 pictures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2200" y="1628682"/>
            <a:ext cx="3911600" cy="936977"/>
          </a:xfrm>
        </p:spPr>
        <p:txBody>
          <a:bodyPr lIns="0" anchor="t">
            <a:noAutofit/>
          </a:bodyPr>
          <a:lstStyle>
            <a:lvl1pPr>
              <a:defRPr sz="3800" b="1">
                <a:solidFill>
                  <a:schemeClr val="accent4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2B2F89B6-A8D2-4031-8B1F-E4A466C202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4572" y="0"/>
            <a:ext cx="3438144" cy="3438144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73B27F20-1796-4DA8-9840-EFA1E9ABA07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33572" y="3443974"/>
            <a:ext cx="3429000" cy="3422904"/>
          </a:xfrm>
          <a:custGeom>
            <a:avLst/>
            <a:gdLst>
              <a:gd name="connsiteX0" fmla="*/ 0 w 3429000"/>
              <a:gd name="connsiteY0" fmla="*/ 0 h 3429000"/>
              <a:gd name="connsiteX1" fmla="*/ 3429000 w 3429000"/>
              <a:gd name="connsiteY1" fmla="*/ 0 h 3429000"/>
              <a:gd name="connsiteX2" fmla="*/ 3429000 w 3429000"/>
              <a:gd name="connsiteY2" fmla="*/ 3429000 h 3429000"/>
              <a:gd name="connsiteX3" fmla="*/ 0 w 3429000"/>
              <a:gd name="connsiteY3" fmla="*/ 3429000 h 3429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29000" h="3429000">
                <a:moveTo>
                  <a:pt x="0" y="0"/>
                </a:moveTo>
                <a:lnTo>
                  <a:pt x="3429000" y="0"/>
                </a:lnTo>
                <a:lnTo>
                  <a:pt x="3429000" y="3429000"/>
                </a:lnTo>
                <a:lnTo>
                  <a:pt x="0" y="342900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2200" y="2970401"/>
            <a:ext cx="3911600" cy="3134743"/>
          </a:xfrm>
        </p:spPr>
        <p:txBody>
          <a:bodyPr lIns="0" numCol="1">
            <a:noAutofit/>
          </a:bodyPr>
          <a:lstStyle>
            <a:lvl1pPr marL="0" indent="0">
              <a:lnSpc>
                <a:spcPct val="100000"/>
              </a:lnSpc>
              <a:buNone/>
              <a:defRPr sz="1600">
                <a:solidFill>
                  <a:schemeClr val="accent4">
                    <a:lumMod val="50000"/>
                  </a:schemeClr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7ADB92-0B1B-4197-89C6-501F17064283}"/>
              </a:ext>
            </a:extLst>
          </p:cNvPr>
          <p:cNvSpPr>
            <a:spLocks noChangeAspect="1"/>
          </p:cNvSpPr>
          <p:nvPr userDrawn="1"/>
        </p:nvSpPr>
        <p:spPr>
          <a:xfrm>
            <a:off x="0" y="3435096"/>
            <a:ext cx="3438144" cy="34381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6E6F19-D213-4BFC-8D80-D66C9D2BD837}"/>
              </a:ext>
            </a:extLst>
          </p:cNvPr>
          <p:cNvSpPr>
            <a:spLocks noChangeAspect="1"/>
          </p:cNvSpPr>
          <p:nvPr userDrawn="1"/>
        </p:nvSpPr>
        <p:spPr>
          <a:xfrm>
            <a:off x="3429000" y="0"/>
            <a:ext cx="3438144" cy="34559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52BCC36-E2CF-410A-AD2C-722D76849BDC}"/>
              </a:ext>
            </a:extLst>
          </p:cNvPr>
          <p:cNvSpPr/>
          <p:nvPr userDrawn="1"/>
        </p:nvSpPr>
        <p:spPr>
          <a:xfrm>
            <a:off x="7442200" y="1134423"/>
            <a:ext cx="628650" cy="18225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801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framed picture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3700" y="3322449"/>
            <a:ext cx="4603750" cy="841336"/>
          </a:xfrm>
        </p:spPr>
        <p:txBody>
          <a:bodyPr lIns="0" anchor="t">
            <a:noAutofit/>
          </a:bodyPr>
          <a:lstStyle>
            <a:lvl1pPr>
              <a:defRPr lang="en-US" sz="3800" b="1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7" name="Picture Placeholder 106">
            <a:extLst>
              <a:ext uri="{FF2B5EF4-FFF2-40B4-BE49-F238E27FC236}">
                <a16:creationId xmlns:a16="http://schemas.microsoft.com/office/drawing/2014/main" id="{C1039393-3B8E-4456-97AA-ADBC1801007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944" y="553068"/>
            <a:ext cx="4608576" cy="574867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43700" y="4229027"/>
            <a:ext cx="4603750" cy="1860623"/>
          </a:xfrm>
        </p:spPr>
        <p:txBody>
          <a:bodyPr lIns="0">
            <a:noAutofit/>
          </a:bodyPr>
          <a:lstStyle>
            <a:lvl1pPr marL="0" indent="0">
              <a:lnSpc>
                <a:spcPct val="100000"/>
              </a:lnSpc>
              <a:buNone/>
              <a:defRPr lang="en-US" sz="1600" kern="1200" dirty="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1A2AB49-C837-0458-7EEE-3D94E8998E8D}"/>
              </a:ext>
            </a:extLst>
          </p:cNvPr>
          <p:cNvGrpSpPr/>
          <p:nvPr userDrawn="1"/>
        </p:nvGrpSpPr>
        <p:grpSpPr>
          <a:xfrm>
            <a:off x="0" y="0"/>
            <a:ext cx="5756592" cy="6858000"/>
            <a:chOff x="0" y="0"/>
            <a:chExt cx="5756592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BB87F0D-3BAB-446D-B8D9-08B2C2BB3BD7}"/>
                </a:ext>
              </a:extLst>
            </p:cNvPr>
            <p:cNvSpPr/>
            <p:nvPr userDrawn="1"/>
          </p:nvSpPr>
          <p:spPr>
            <a:xfrm>
              <a:off x="0" y="0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F04AEEB-DA23-4423-A0A2-D2E04125C4A7}"/>
                </a:ext>
              </a:extLst>
            </p:cNvPr>
            <p:cNvSpPr/>
            <p:nvPr userDrawn="1"/>
          </p:nvSpPr>
          <p:spPr>
            <a:xfrm>
              <a:off x="0" y="572886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2058B74-EF5C-4574-9B30-072FA59B9B21}"/>
                </a:ext>
              </a:extLst>
            </p:cNvPr>
            <p:cNvSpPr/>
            <p:nvPr userDrawn="1"/>
          </p:nvSpPr>
          <p:spPr>
            <a:xfrm>
              <a:off x="0" y="1145772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8AE24787-0FCF-4199-AB93-6593FE032C55}"/>
                </a:ext>
              </a:extLst>
            </p:cNvPr>
            <p:cNvSpPr/>
            <p:nvPr userDrawn="1"/>
          </p:nvSpPr>
          <p:spPr>
            <a:xfrm>
              <a:off x="0" y="1718658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9F44E538-795F-4C68-9305-B6955DBC7F5D}"/>
                </a:ext>
              </a:extLst>
            </p:cNvPr>
            <p:cNvSpPr/>
            <p:nvPr userDrawn="1"/>
          </p:nvSpPr>
          <p:spPr>
            <a:xfrm>
              <a:off x="0" y="2291544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C1A0463E-1142-44E9-8CB3-9F22F5DF78A8}"/>
                </a:ext>
              </a:extLst>
            </p:cNvPr>
            <p:cNvSpPr/>
            <p:nvPr userDrawn="1"/>
          </p:nvSpPr>
          <p:spPr>
            <a:xfrm>
              <a:off x="0" y="2864430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7898DBE-884D-4A00-AF2F-4295EAF41E13}"/>
                </a:ext>
              </a:extLst>
            </p:cNvPr>
            <p:cNvSpPr/>
            <p:nvPr userDrawn="1"/>
          </p:nvSpPr>
          <p:spPr>
            <a:xfrm>
              <a:off x="0" y="3437316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3AB5AC4-C502-4D78-A602-3027D20AB33A}"/>
                </a:ext>
              </a:extLst>
            </p:cNvPr>
            <p:cNvSpPr/>
            <p:nvPr userDrawn="1"/>
          </p:nvSpPr>
          <p:spPr>
            <a:xfrm>
              <a:off x="0" y="4010202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5DF81845-E621-4070-9AD6-1F40FFDD82E2}"/>
                </a:ext>
              </a:extLst>
            </p:cNvPr>
            <p:cNvSpPr/>
            <p:nvPr userDrawn="1"/>
          </p:nvSpPr>
          <p:spPr>
            <a:xfrm>
              <a:off x="0" y="4583088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A9190B9C-4A97-4EDC-9CBD-A68122AE2419}"/>
                </a:ext>
              </a:extLst>
            </p:cNvPr>
            <p:cNvSpPr/>
            <p:nvPr userDrawn="1"/>
          </p:nvSpPr>
          <p:spPr>
            <a:xfrm>
              <a:off x="0" y="5155974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790346E6-78BF-48E9-8EF6-B77BAA49AADA}"/>
                </a:ext>
              </a:extLst>
            </p:cNvPr>
            <p:cNvSpPr/>
            <p:nvPr userDrawn="1"/>
          </p:nvSpPr>
          <p:spPr>
            <a:xfrm>
              <a:off x="0" y="5728860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42A3902D-54BA-48ED-8547-8856B4F50D2D}"/>
                </a:ext>
              </a:extLst>
            </p:cNvPr>
            <p:cNvSpPr/>
            <p:nvPr userDrawn="1"/>
          </p:nvSpPr>
          <p:spPr>
            <a:xfrm>
              <a:off x="0" y="6281928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85555D5-968D-4715-BA22-C95642914BC2}"/>
                </a:ext>
              </a:extLst>
            </p:cNvPr>
            <p:cNvSpPr/>
            <p:nvPr userDrawn="1"/>
          </p:nvSpPr>
          <p:spPr>
            <a:xfrm>
              <a:off x="571944" y="0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9F24F0F4-135E-4625-9A8E-38755078B5E7}"/>
                </a:ext>
              </a:extLst>
            </p:cNvPr>
            <p:cNvSpPr/>
            <p:nvPr userDrawn="1"/>
          </p:nvSpPr>
          <p:spPr>
            <a:xfrm>
              <a:off x="1148016" y="0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1969E72-FA7B-4358-8C46-7F15CF01A747}"/>
                </a:ext>
              </a:extLst>
            </p:cNvPr>
            <p:cNvSpPr/>
            <p:nvPr userDrawn="1"/>
          </p:nvSpPr>
          <p:spPr>
            <a:xfrm>
              <a:off x="1724088" y="0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12F9FDD1-1288-44CD-9C55-6CE3B2FB39F9}"/>
                </a:ext>
              </a:extLst>
            </p:cNvPr>
            <p:cNvSpPr/>
            <p:nvPr userDrawn="1"/>
          </p:nvSpPr>
          <p:spPr>
            <a:xfrm>
              <a:off x="2300160" y="0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30AC56B-D539-45B3-AD66-457D7D874CD8}"/>
                </a:ext>
              </a:extLst>
            </p:cNvPr>
            <p:cNvSpPr/>
            <p:nvPr userDrawn="1"/>
          </p:nvSpPr>
          <p:spPr>
            <a:xfrm>
              <a:off x="2876232" y="0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26434293-E220-465A-9EF3-FF90D0E0F19B}"/>
                </a:ext>
              </a:extLst>
            </p:cNvPr>
            <p:cNvSpPr/>
            <p:nvPr userDrawn="1"/>
          </p:nvSpPr>
          <p:spPr>
            <a:xfrm>
              <a:off x="3452304" y="0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751B4BA-EAD6-4F27-B051-F799EBBAAE12}"/>
                </a:ext>
              </a:extLst>
            </p:cNvPr>
            <p:cNvSpPr/>
            <p:nvPr userDrawn="1"/>
          </p:nvSpPr>
          <p:spPr>
            <a:xfrm>
              <a:off x="4028376" y="0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EF6A1809-5EEE-4801-A2B0-7350405CDEB5}"/>
                </a:ext>
              </a:extLst>
            </p:cNvPr>
            <p:cNvSpPr/>
            <p:nvPr userDrawn="1"/>
          </p:nvSpPr>
          <p:spPr>
            <a:xfrm>
              <a:off x="4604448" y="0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E3B41004-5241-4ED8-8DBD-6D7345DFC934}"/>
                </a:ext>
              </a:extLst>
            </p:cNvPr>
            <p:cNvSpPr/>
            <p:nvPr userDrawn="1"/>
          </p:nvSpPr>
          <p:spPr>
            <a:xfrm>
              <a:off x="5180520" y="0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72EC9AD5-87ED-4FC3-A142-A87EB8359263}"/>
                </a:ext>
              </a:extLst>
            </p:cNvPr>
            <p:cNvSpPr/>
            <p:nvPr userDrawn="1"/>
          </p:nvSpPr>
          <p:spPr>
            <a:xfrm>
              <a:off x="5180520" y="563966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6BFD4027-F2BA-4F92-8229-FC2C25423B98}"/>
                </a:ext>
              </a:extLst>
            </p:cNvPr>
            <p:cNvSpPr/>
            <p:nvPr userDrawn="1"/>
          </p:nvSpPr>
          <p:spPr>
            <a:xfrm>
              <a:off x="5180520" y="1136852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D5A0F8C7-1908-4500-B7D3-5BEDCCC233D8}"/>
                </a:ext>
              </a:extLst>
            </p:cNvPr>
            <p:cNvSpPr/>
            <p:nvPr userDrawn="1"/>
          </p:nvSpPr>
          <p:spPr>
            <a:xfrm>
              <a:off x="5180520" y="1709738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34614BC4-1B39-4DE0-ACCE-6DDED4710BEF}"/>
                </a:ext>
              </a:extLst>
            </p:cNvPr>
            <p:cNvSpPr/>
            <p:nvPr userDrawn="1"/>
          </p:nvSpPr>
          <p:spPr>
            <a:xfrm>
              <a:off x="5180520" y="2282624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CF20A7E0-34F3-480A-9BE6-79B88802E55B}"/>
                </a:ext>
              </a:extLst>
            </p:cNvPr>
            <p:cNvSpPr/>
            <p:nvPr userDrawn="1"/>
          </p:nvSpPr>
          <p:spPr>
            <a:xfrm>
              <a:off x="5180520" y="2855510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C6A8074E-3117-4E9F-A0E2-53086DF7453D}"/>
                </a:ext>
              </a:extLst>
            </p:cNvPr>
            <p:cNvSpPr/>
            <p:nvPr userDrawn="1"/>
          </p:nvSpPr>
          <p:spPr>
            <a:xfrm>
              <a:off x="5180520" y="3428396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67D0C6A1-221D-421D-9992-0F6CB576A685}"/>
                </a:ext>
              </a:extLst>
            </p:cNvPr>
            <p:cNvSpPr/>
            <p:nvPr userDrawn="1"/>
          </p:nvSpPr>
          <p:spPr>
            <a:xfrm>
              <a:off x="5180520" y="4001282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F39E7BB0-5CBA-4258-A058-DD0BD25C2F8E}"/>
                </a:ext>
              </a:extLst>
            </p:cNvPr>
            <p:cNvSpPr/>
            <p:nvPr userDrawn="1"/>
          </p:nvSpPr>
          <p:spPr>
            <a:xfrm>
              <a:off x="5180520" y="4574168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53B2A275-45FA-4398-8B2D-80B189135727}"/>
                </a:ext>
              </a:extLst>
            </p:cNvPr>
            <p:cNvSpPr/>
            <p:nvPr userDrawn="1"/>
          </p:nvSpPr>
          <p:spPr>
            <a:xfrm>
              <a:off x="5180520" y="5147054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2D63E382-D846-4749-9843-91E603EB5230}"/>
                </a:ext>
              </a:extLst>
            </p:cNvPr>
            <p:cNvSpPr/>
            <p:nvPr userDrawn="1"/>
          </p:nvSpPr>
          <p:spPr>
            <a:xfrm>
              <a:off x="5180520" y="5719940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9" name="Rectangle 88">
              <a:extLst>
                <a:ext uri="{FF2B5EF4-FFF2-40B4-BE49-F238E27FC236}">
                  <a16:creationId xmlns:a16="http://schemas.microsoft.com/office/drawing/2014/main" id="{D530F3E2-4C57-4A9F-BD15-4E34F155226A}"/>
                </a:ext>
              </a:extLst>
            </p:cNvPr>
            <p:cNvSpPr/>
            <p:nvPr userDrawn="1"/>
          </p:nvSpPr>
          <p:spPr>
            <a:xfrm>
              <a:off x="5180520" y="6281928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4DD1FBBA-C4C1-423C-8D85-CC2FA3147C8D}"/>
                </a:ext>
              </a:extLst>
            </p:cNvPr>
            <p:cNvSpPr/>
            <p:nvPr userDrawn="1"/>
          </p:nvSpPr>
          <p:spPr>
            <a:xfrm>
              <a:off x="571944" y="6281928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2348BA8A-9E10-4BDA-92EB-6C1021EBD8BB}"/>
                </a:ext>
              </a:extLst>
            </p:cNvPr>
            <p:cNvSpPr/>
            <p:nvPr userDrawn="1"/>
          </p:nvSpPr>
          <p:spPr>
            <a:xfrm>
              <a:off x="1148016" y="6281928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0CF99AB6-B5E9-4BF1-A002-3ED17781E3B2}"/>
                </a:ext>
              </a:extLst>
            </p:cNvPr>
            <p:cNvSpPr/>
            <p:nvPr userDrawn="1"/>
          </p:nvSpPr>
          <p:spPr>
            <a:xfrm>
              <a:off x="1724088" y="6281928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FD504C16-D7B1-4B1A-BD29-5F63709EFBC0}"/>
                </a:ext>
              </a:extLst>
            </p:cNvPr>
            <p:cNvSpPr/>
            <p:nvPr userDrawn="1"/>
          </p:nvSpPr>
          <p:spPr>
            <a:xfrm>
              <a:off x="2300160" y="6281928"/>
              <a:ext cx="576072" cy="576072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97BFC63B-0BE4-439A-A676-C1171E900B0F}"/>
                </a:ext>
              </a:extLst>
            </p:cNvPr>
            <p:cNvSpPr/>
            <p:nvPr userDrawn="1"/>
          </p:nvSpPr>
          <p:spPr>
            <a:xfrm>
              <a:off x="2876232" y="6281928"/>
              <a:ext cx="576072" cy="57607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EBAB1FD7-5A5C-40DF-9C8E-6FCB53B52D50}"/>
                </a:ext>
              </a:extLst>
            </p:cNvPr>
            <p:cNvSpPr/>
            <p:nvPr userDrawn="1"/>
          </p:nvSpPr>
          <p:spPr>
            <a:xfrm>
              <a:off x="3452304" y="6281928"/>
              <a:ext cx="576072" cy="57607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9E54DCBE-7693-49E1-A5FF-9553046ADC6C}"/>
                </a:ext>
              </a:extLst>
            </p:cNvPr>
            <p:cNvSpPr/>
            <p:nvPr userDrawn="1"/>
          </p:nvSpPr>
          <p:spPr>
            <a:xfrm>
              <a:off x="4028376" y="6281928"/>
              <a:ext cx="576072" cy="57607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3CBA41F1-ED75-4F55-BA4B-F88B6BBAD51B}"/>
                </a:ext>
              </a:extLst>
            </p:cNvPr>
            <p:cNvSpPr/>
            <p:nvPr userDrawn="1"/>
          </p:nvSpPr>
          <p:spPr>
            <a:xfrm>
              <a:off x="4604448" y="6281928"/>
              <a:ext cx="576072" cy="576072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9" name="Rectangle 108">
            <a:extLst>
              <a:ext uri="{FF2B5EF4-FFF2-40B4-BE49-F238E27FC236}">
                <a16:creationId xmlns:a16="http://schemas.microsoft.com/office/drawing/2014/main" id="{4292027F-AAE9-4110-9FB9-9485D82493DC}"/>
              </a:ext>
            </a:extLst>
          </p:cNvPr>
          <p:cNvSpPr/>
          <p:nvPr userDrawn="1"/>
        </p:nvSpPr>
        <p:spPr>
          <a:xfrm>
            <a:off x="6743700" y="2837549"/>
            <a:ext cx="628650" cy="18225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20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961596BB-AB96-498E-9FC6-5A2AB545015E}"/>
              </a:ext>
            </a:extLst>
          </p:cNvPr>
          <p:cNvSpPr/>
          <p:nvPr userDrawn="1"/>
        </p:nvSpPr>
        <p:spPr>
          <a:xfrm>
            <a:off x="0" y="0"/>
            <a:ext cx="2133600" cy="6858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2374585" y="2766221"/>
            <a:ext cx="6858002" cy="1325563"/>
          </a:xfrm>
        </p:spPr>
        <p:txBody>
          <a:bodyPr>
            <a:noAutofit/>
          </a:bodyPr>
          <a:lstStyle>
            <a:lvl1pPr algn="ctr">
              <a:defRPr lang="en-US" sz="3800" b="1" kern="1200" dirty="0">
                <a:solidFill>
                  <a:schemeClr val="accent2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49" name="Text Placeholder 48">
            <a:extLst>
              <a:ext uri="{FF2B5EF4-FFF2-40B4-BE49-F238E27FC236}">
                <a16:creationId xmlns:a16="http://schemas.microsoft.com/office/drawing/2014/main" id="{A36FAFC0-63E1-4A5C-8C07-50890392F19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758940" y="1178560"/>
            <a:ext cx="1143000" cy="674370"/>
          </a:xfrm>
        </p:spPr>
        <p:txBody>
          <a:bodyPr anchor="ctr">
            <a:noAutofit/>
          </a:bodyPr>
          <a:lstStyle>
            <a:lvl1pPr marL="0" indent="0" algn="ctr">
              <a:buNone/>
              <a:defRPr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#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8340" y="1870710"/>
            <a:ext cx="5664200" cy="67437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1" name="Text Placeholder 48">
            <a:extLst>
              <a:ext uri="{FF2B5EF4-FFF2-40B4-BE49-F238E27FC236}">
                <a16:creationId xmlns:a16="http://schemas.microsoft.com/office/drawing/2014/main" id="{D5AAA54C-0885-4221-AAAF-831C36B8C05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58940" y="2816860"/>
            <a:ext cx="1143000" cy="674370"/>
          </a:xfrm>
        </p:spPr>
        <p:txBody>
          <a:bodyPr anchor="ctr">
            <a:noAutofit/>
          </a:bodyPr>
          <a:lstStyle>
            <a:lvl1pPr marL="0" indent="0" algn="ctr">
              <a:buNone/>
              <a:defRPr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#</a:t>
            </a:r>
          </a:p>
        </p:txBody>
      </p:sp>
      <p:sp>
        <p:nvSpPr>
          <p:cNvPr id="50" name="Content Placeholder 2">
            <a:extLst>
              <a:ext uri="{FF2B5EF4-FFF2-40B4-BE49-F238E27FC236}">
                <a16:creationId xmlns:a16="http://schemas.microsoft.com/office/drawing/2014/main" id="{3D1D7F95-338B-478D-B221-D4C9EC5472B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498340" y="3506470"/>
            <a:ext cx="5664200" cy="67437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3" name="Text Placeholder 48">
            <a:extLst>
              <a:ext uri="{FF2B5EF4-FFF2-40B4-BE49-F238E27FC236}">
                <a16:creationId xmlns:a16="http://schemas.microsoft.com/office/drawing/2014/main" id="{020F4427-24B5-439F-BAD8-849395F5BD3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758940" y="4467860"/>
            <a:ext cx="1143000" cy="674370"/>
          </a:xfrm>
        </p:spPr>
        <p:txBody>
          <a:bodyPr anchor="ctr">
            <a:noAutofit/>
          </a:bodyPr>
          <a:lstStyle>
            <a:lvl1pPr marL="0" indent="0" algn="ctr">
              <a:buNone/>
              <a:defRPr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/>
              <a:t>#</a:t>
            </a:r>
          </a:p>
        </p:txBody>
      </p:sp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07D1309E-F6F7-4FFB-BFBE-F2B34D49D2B9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498340" y="5157470"/>
            <a:ext cx="5664200" cy="674370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lang="en-US" sz="1600" kern="1200" dirty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C9118C8-2BD4-4A40-BC58-4FE44DEC7363}"/>
              </a:ext>
            </a:extLst>
          </p:cNvPr>
          <p:cNvSpPr/>
          <p:nvPr userDrawn="1"/>
        </p:nvSpPr>
        <p:spPr>
          <a:xfrm>
            <a:off x="2118360" y="1371600"/>
            <a:ext cx="342900" cy="3429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AD9616-1E71-41BB-8C88-7A8B2E678B19}"/>
              </a:ext>
            </a:extLst>
          </p:cNvPr>
          <p:cNvSpPr/>
          <p:nvPr userDrawn="1"/>
        </p:nvSpPr>
        <p:spPr>
          <a:xfrm>
            <a:off x="2118360" y="2400300"/>
            <a:ext cx="342900" cy="3429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3C0C635-E6DB-4926-AB50-27C9523BA6D9}"/>
              </a:ext>
            </a:extLst>
          </p:cNvPr>
          <p:cNvSpPr/>
          <p:nvPr userDrawn="1"/>
        </p:nvSpPr>
        <p:spPr>
          <a:xfrm>
            <a:off x="2118360" y="27432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8C2E78C-B45B-4FC7-8BA2-B26C3B4C1B7B}"/>
              </a:ext>
            </a:extLst>
          </p:cNvPr>
          <p:cNvSpPr/>
          <p:nvPr userDrawn="1"/>
        </p:nvSpPr>
        <p:spPr>
          <a:xfrm>
            <a:off x="2118360" y="30861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27586E-6CC4-43CF-85A4-5F1DEBF538EE}"/>
              </a:ext>
            </a:extLst>
          </p:cNvPr>
          <p:cNvSpPr/>
          <p:nvPr userDrawn="1"/>
        </p:nvSpPr>
        <p:spPr>
          <a:xfrm>
            <a:off x="2118360" y="3429000"/>
            <a:ext cx="342900" cy="3429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EA87086-44EB-4B15-9068-C89D4316CCC4}"/>
              </a:ext>
            </a:extLst>
          </p:cNvPr>
          <p:cNvSpPr/>
          <p:nvPr userDrawn="1"/>
        </p:nvSpPr>
        <p:spPr>
          <a:xfrm>
            <a:off x="2118360" y="3771900"/>
            <a:ext cx="342900" cy="3429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2DBA141-4D66-475C-A7A4-24D56F66EA01}"/>
              </a:ext>
            </a:extLst>
          </p:cNvPr>
          <p:cNvSpPr/>
          <p:nvPr userDrawn="1"/>
        </p:nvSpPr>
        <p:spPr>
          <a:xfrm>
            <a:off x="2118360" y="41148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236208B-40F2-466D-94DD-475C48CC33F1}"/>
              </a:ext>
            </a:extLst>
          </p:cNvPr>
          <p:cNvSpPr/>
          <p:nvPr userDrawn="1"/>
        </p:nvSpPr>
        <p:spPr>
          <a:xfrm>
            <a:off x="2118360" y="44577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5A7F399-568C-49DE-BEA4-F1693AC34329}"/>
              </a:ext>
            </a:extLst>
          </p:cNvPr>
          <p:cNvSpPr/>
          <p:nvPr userDrawn="1"/>
        </p:nvSpPr>
        <p:spPr>
          <a:xfrm>
            <a:off x="2118360" y="4800600"/>
            <a:ext cx="342900" cy="3429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004A9B4-FE61-456D-821E-17BBAF611724}"/>
              </a:ext>
            </a:extLst>
          </p:cNvPr>
          <p:cNvSpPr/>
          <p:nvPr userDrawn="1"/>
        </p:nvSpPr>
        <p:spPr>
          <a:xfrm>
            <a:off x="2118360" y="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E9149E0-1DA5-4D13-B672-D5D022B66892}"/>
              </a:ext>
            </a:extLst>
          </p:cNvPr>
          <p:cNvSpPr/>
          <p:nvPr userDrawn="1"/>
        </p:nvSpPr>
        <p:spPr>
          <a:xfrm>
            <a:off x="2118360" y="6515100"/>
            <a:ext cx="342900" cy="3429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34998EA-58DB-4394-B448-32D5476A0416}"/>
              </a:ext>
            </a:extLst>
          </p:cNvPr>
          <p:cNvSpPr/>
          <p:nvPr userDrawn="1"/>
        </p:nvSpPr>
        <p:spPr>
          <a:xfrm>
            <a:off x="2118360" y="3429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D0B7785-DD94-4481-9BE0-30321A1E5D4F}"/>
              </a:ext>
            </a:extLst>
          </p:cNvPr>
          <p:cNvSpPr/>
          <p:nvPr userDrawn="1"/>
        </p:nvSpPr>
        <p:spPr>
          <a:xfrm>
            <a:off x="2118360" y="51435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5CA73DF-3F6B-4A8B-BC96-5F0E8816759D}"/>
              </a:ext>
            </a:extLst>
          </p:cNvPr>
          <p:cNvSpPr/>
          <p:nvPr userDrawn="1"/>
        </p:nvSpPr>
        <p:spPr>
          <a:xfrm>
            <a:off x="2118360" y="54864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256AF0A-DC14-4B8A-B41C-950B659F5248}"/>
              </a:ext>
            </a:extLst>
          </p:cNvPr>
          <p:cNvSpPr/>
          <p:nvPr userDrawn="1"/>
        </p:nvSpPr>
        <p:spPr>
          <a:xfrm>
            <a:off x="2118360" y="5829300"/>
            <a:ext cx="342900" cy="3429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235D68D2-7542-4F1E-923A-0C6C255A8566}"/>
              </a:ext>
            </a:extLst>
          </p:cNvPr>
          <p:cNvSpPr/>
          <p:nvPr userDrawn="1"/>
        </p:nvSpPr>
        <p:spPr>
          <a:xfrm>
            <a:off x="2118360" y="6172200"/>
            <a:ext cx="342900" cy="3429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E0DD9ED3-7DCD-4E23-94F2-51C26D610A2B}"/>
              </a:ext>
            </a:extLst>
          </p:cNvPr>
          <p:cNvSpPr/>
          <p:nvPr userDrawn="1"/>
        </p:nvSpPr>
        <p:spPr>
          <a:xfrm>
            <a:off x="2118360" y="685800"/>
            <a:ext cx="342900" cy="3429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7ED83BD-EB0D-46BD-A015-91554B991642}"/>
              </a:ext>
            </a:extLst>
          </p:cNvPr>
          <p:cNvSpPr/>
          <p:nvPr userDrawn="1"/>
        </p:nvSpPr>
        <p:spPr>
          <a:xfrm>
            <a:off x="2118360" y="1028700"/>
            <a:ext cx="342900" cy="3429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69C2404-050F-4EF9-B5FD-333059A9D6FA}"/>
              </a:ext>
            </a:extLst>
          </p:cNvPr>
          <p:cNvSpPr/>
          <p:nvPr userDrawn="1"/>
        </p:nvSpPr>
        <p:spPr>
          <a:xfrm>
            <a:off x="2118360" y="1714500"/>
            <a:ext cx="342900" cy="342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4710FF2-3868-4BB0-AA0F-85DAD4623984}"/>
              </a:ext>
            </a:extLst>
          </p:cNvPr>
          <p:cNvSpPr/>
          <p:nvPr userDrawn="1"/>
        </p:nvSpPr>
        <p:spPr>
          <a:xfrm>
            <a:off x="2118360" y="2057400"/>
            <a:ext cx="342900" cy="3429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64587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720" y="3870960"/>
            <a:ext cx="9052560" cy="1363663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defRPr sz="2800"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Picture Placeholder 52">
            <a:extLst>
              <a:ext uri="{FF2B5EF4-FFF2-40B4-BE49-F238E27FC236}">
                <a16:creationId xmlns:a16="http://schemas.microsoft.com/office/drawing/2014/main" id="{AEBBD699-238F-487D-A094-5E479CCCCD4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481832" y="0"/>
            <a:ext cx="1740916" cy="1733044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Picture Placeholder 52">
            <a:extLst>
              <a:ext uri="{FF2B5EF4-FFF2-40B4-BE49-F238E27FC236}">
                <a16:creationId xmlns:a16="http://schemas.microsoft.com/office/drawing/2014/main" id="{6A29DD5B-55DC-47F4-8032-1E78B3A990B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704580" y="0"/>
            <a:ext cx="1746504" cy="1733044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5" name="Picture Placeholder 52">
            <a:extLst>
              <a:ext uri="{FF2B5EF4-FFF2-40B4-BE49-F238E27FC236}">
                <a16:creationId xmlns:a16="http://schemas.microsoft.com/office/drawing/2014/main" id="{DF373D3C-15A7-41D7-A80E-63E14EA87B24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969252" y="1733044"/>
            <a:ext cx="1735328" cy="1755648"/>
          </a:xfrm>
          <a:custGeom>
            <a:avLst/>
            <a:gdLst>
              <a:gd name="connsiteX0" fmla="*/ 0 w 1719072"/>
              <a:gd name="connsiteY0" fmla="*/ 0 h 1708970"/>
              <a:gd name="connsiteX1" fmla="*/ 1719072 w 1719072"/>
              <a:gd name="connsiteY1" fmla="*/ 0 h 1708970"/>
              <a:gd name="connsiteX2" fmla="*/ 1719072 w 1719072"/>
              <a:gd name="connsiteY2" fmla="*/ 1708970 h 1708970"/>
              <a:gd name="connsiteX3" fmla="*/ 0 w 1719072"/>
              <a:gd name="connsiteY3" fmla="*/ 1708970 h 1708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9072" h="1708970">
                <a:moveTo>
                  <a:pt x="0" y="0"/>
                </a:moveTo>
                <a:lnTo>
                  <a:pt x="1719072" y="0"/>
                </a:lnTo>
                <a:lnTo>
                  <a:pt x="1719072" y="1708970"/>
                </a:lnTo>
                <a:lnTo>
                  <a:pt x="0" y="1708970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38815-B9AF-4BA5-B8D6-3311C4949F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9720" y="5405755"/>
            <a:ext cx="9052560" cy="476885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None/>
              <a:defRPr sz="160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1A29850-9B3D-49F0-9198-80F35FD55140}"/>
              </a:ext>
            </a:extLst>
          </p:cNvPr>
          <p:cNvSpPr/>
          <p:nvPr userDrawn="1"/>
        </p:nvSpPr>
        <p:spPr>
          <a:xfrm>
            <a:off x="5222748" y="0"/>
            <a:ext cx="1746503" cy="1755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20672AB-65F9-4533-9452-7872A8E7C3BC}"/>
              </a:ext>
            </a:extLst>
          </p:cNvPr>
          <p:cNvSpPr/>
          <p:nvPr userDrawn="1"/>
        </p:nvSpPr>
        <p:spPr>
          <a:xfrm>
            <a:off x="1740916" y="0"/>
            <a:ext cx="1746504" cy="17556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A20BF50-7B12-496A-986A-AF0B9880118F}"/>
              </a:ext>
            </a:extLst>
          </p:cNvPr>
          <p:cNvSpPr/>
          <p:nvPr userDrawn="1"/>
        </p:nvSpPr>
        <p:spPr>
          <a:xfrm>
            <a:off x="0" y="0"/>
            <a:ext cx="1746504" cy="17556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E556028-47A8-47AD-A7ED-1CB2252FBE3D}"/>
              </a:ext>
            </a:extLst>
          </p:cNvPr>
          <p:cNvSpPr/>
          <p:nvPr userDrawn="1"/>
        </p:nvSpPr>
        <p:spPr>
          <a:xfrm>
            <a:off x="10445496" y="0"/>
            <a:ext cx="1746504" cy="17556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47570CE-A79F-452C-A098-5DE30EBBC6FB}"/>
              </a:ext>
            </a:extLst>
          </p:cNvPr>
          <p:cNvSpPr/>
          <p:nvPr userDrawn="1"/>
        </p:nvSpPr>
        <p:spPr>
          <a:xfrm>
            <a:off x="1740916" y="1733044"/>
            <a:ext cx="1746504" cy="17556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D3866FD-426E-414F-B17B-F648AF71EA9B}"/>
              </a:ext>
            </a:extLst>
          </p:cNvPr>
          <p:cNvSpPr/>
          <p:nvPr userDrawn="1"/>
        </p:nvSpPr>
        <p:spPr>
          <a:xfrm>
            <a:off x="0" y="1733044"/>
            <a:ext cx="1746504" cy="17556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4B0C63F-EAB3-44FC-B94D-C69BCBD26EBB}"/>
              </a:ext>
            </a:extLst>
          </p:cNvPr>
          <p:cNvSpPr/>
          <p:nvPr userDrawn="1"/>
        </p:nvSpPr>
        <p:spPr>
          <a:xfrm>
            <a:off x="8704580" y="1733044"/>
            <a:ext cx="1746504" cy="175564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accent4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79B1BFC-C4E4-428C-A63D-1780C528C70E}"/>
              </a:ext>
            </a:extLst>
          </p:cNvPr>
          <p:cNvSpPr/>
          <p:nvPr userDrawn="1"/>
        </p:nvSpPr>
        <p:spPr>
          <a:xfrm>
            <a:off x="5222748" y="1733044"/>
            <a:ext cx="1746504" cy="175564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66506793-EC4D-4DB9-A0A1-CC46BD8565D8}"/>
              </a:ext>
            </a:extLst>
          </p:cNvPr>
          <p:cNvSpPr/>
          <p:nvPr userDrawn="1"/>
        </p:nvSpPr>
        <p:spPr>
          <a:xfrm>
            <a:off x="10451084" y="1733044"/>
            <a:ext cx="1740916" cy="175564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7BD3197-9B69-4E3D-9A01-662F1F8E514B}"/>
              </a:ext>
            </a:extLst>
          </p:cNvPr>
          <p:cNvSpPr/>
          <p:nvPr userDrawn="1"/>
        </p:nvSpPr>
        <p:spPr>
          <a:xfrm>
            <a:off x="3481832" y="1733044"/>
            <a:ext cx="1746504" cy="175564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2FEFBC2-5C67-4F2E-8B5F-6AAF8656FBA4}"/>
              </a:ext>
            </a:extLst>
          </p:cNvPr>
          <p:cNvSpPr/>
          <p:nvPr userDrawn="1"/>
        </p:nvSpPr>
        <p:spPr>
          <a:xfrm>
            <a:off x="6969250" y="0"/>
            <a:ext cx="1740917" cy="17330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591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B5CEABB6-07DC-46E8-9B57-56EC44A396E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5" r:id="rId2"/>
    <p:sldLayoutId id="2147483677" r:id="rId3"/>
    <p:sldLayoutId id="2147483674" r:id="rId4"/>
    <p:sldLayoutId id="2147483676" r:id="rId5"/>
    <p:sldLayoutId id="2147483650" r:id="rId6"/>
    <p:sldLayoutId id="214748366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BDA9096B-DF8F-CEC0-7264-FEBCB0631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9720" y="3488334"/>
            <a:ext cx="9052560" cy="1363663"/>
          </a:xfrm>
        </p:spPr>
        <p:txBody>
          <a:bodyPr anchor="ctr"/>
          <a:lstStyle/>
          <a:p>
            <a:r>
              <a:rPr lang="en-US" sz="6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Study</a:t>
            </a:r>
            <a:r>
              <a:rPr lang="ko-KR" altLang="en-US" sz="60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altLang="ko-KR" sz="60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Proposal</a:t>
            </a:r>
            <a:endParaRPr lang="en-US" sz="6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0ED56FD-19AA-6781-FE94-226736E1D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69720" y="5405755"/>
            <a:ext cx="9052560" cy="1034234"/>
          </a:xfrm>
        </p:spPr>
        <p:txBody>
          <a:bodyPr/>
          <a:lstStyle/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Name</a:t>
            </a:r>
          </a:p>
          <a:p>
            <a:r>
              <a:rPr lang="en-US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Affiliation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43E018-5E76-D7CA-1163-113242DC08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38" r="8475"/>
          <a:stretch/>
        </p:blipFill>
        <p:spPr>
          <a:xfrm>
            <a:off x="6969034" y="2592977"/>
            <a:ext cx="1737360" cy="89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72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연구개발의 필요성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44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연구대발의</a:t>
            </a:r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목표 및 내용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534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연구개발 추진체계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7153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활용방안 및 기대효과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036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연구비 계획서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3598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참여기관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536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88C1794-3CD4-6730-7761-134E4CC6E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7418" y="525780"/>
            <a:ext cx="10737307" cy="1211580"/>
          </a:xfrm>
        </p:spPr>
        <p:txBody>
          <a:bodyPr>
            <a:normAutofit/>
          </a:bodyPr>
          <a:lstStyle/>
          <a:p>
            <a:r>
              <a:rPr lang="ko-KR" altLang="en-US" sz="4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기타</a:t>
            </a:r>
            <a:endParaRPr lang="en-US" sz="4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5199DC-54D0-EE3E-8EB4-C235ED661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7419" y="2246811"/>
            <a:ext cx="10737308" cy="4167052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96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6FB35F9-0CBA-B681-6B4E-35B8C1F554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538" r="8475"/>
          <a:stretch/>
        </p:blipFill>
        <p:spPr>
          <a:xfrm>
            <a:off x="6969034" y="2592977"/>
            <a:ext cx="1737360" cy="895357"/>
          </a:xfrm>
          <a:prstGeom prst="rect">
            <a:avLst/>
          </a:prstGeo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1299A7A2-CC1C-9924-78B3-4BA868ABEF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577BD09F-EB28-4824-708F-C6F44C10A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67180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ustom 61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idal-Shower-Party_Win32_EF_v6" id="{F50506D6-F263-46DF-B45F-689E87606AFB}" vid="{78DE3111-747F-4D16-8734-09E4CB8AFE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Background xmlns="71af3243-3dd4-4a8d-8c0d-dd76da1f02a5">false</Background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6" ma:contentTypeDescription="Create a new document." ma:contentTypeScope="" ma:versionID="ac37c1753acd5e330d2062ccec26ea66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340c7101c92c5120abd06486f9454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6E78AD-D683-4DB4-8E08-2C6DE280F83C}">
  <ds:schemaRefs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microsoft.com/sharepoint/v3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4ADAC869-DA38-47C0-9F32-0214CE0062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CB997BB-0365-4727-8E9B-8E2D38CC91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{0AED4978-1FDF-4E54-A389-C10B77D1C14A}tf88971701_win32</Template>
  <TotalTime>14</TotalTime>
  <Words>19</Words>
  <Application>Microsoft Office PowerPoint</Application>
  <PresentationFormat>Widescreen</PresentationFormat>
  <Paragraphs>10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Gill Sans Nova</vt:lpstr>
      <vt:lpstr>Office Theme</vt:lpstr>
      <vt:lpstr>Study Proposal</vt:lpstr>
      <vt:lpstr>연구개발의 필요성</vt:lpstr>
      <vt:lpstr>연구대발의 목표 및 내용</vt:lpstr>
      <vt:lpstr>연구개발 추진체계</vt:lpstr>
      <vt:lpstr>활용방안 및 기대효과</vt:lpstr>
      <vt:lpstr>연구비 계획서</vt:lpstr>
      <vt:lpstr>참여기관</vt:lpstr>
      <vt:lpstr>기타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Study Proposal</dc:title>
  <dc:creator>Lee Jeeyeon</dc:creator>
  <cp:lastModifiedBy>Lee Jeeyeon</cp:lastModifiedBy>
  <cp:revision>1</cp:revision>
  <dcterms:created xsi:type="dcterms:W3CDTF">2023-04-14T14:30:44Z</dcterms:created>
  <dcterms:modified xsi:type="dcterms:W3CDTF">2023-04-14T14:44:53Z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